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8" r:id="rId2"/>
    <p:sldId id="302" r:id="rId3"/>
    <p:sldId id="301" r:id="rId4"/>
    <p:sldId id="261" r:id="rId5"/>
    <p:sldId id="30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304" r:id="rId14"/>
    <p:sldId id="305" r:id="rId15"/>
    <p:sldId id="303" r:id="rId16"/>
    <p:sldId id="270" r:id="rId17"/>
    <p:sldId id="307" r:id="rId18"/>
    <p:sldId id="306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E2CC5A-822A-1D44-90A5-D43A92F84B8A}">
          <p14:sldIdLst>
            <p14:sldId id="258"/>
          </p14:sldIdLst>
        </p14:section>
        <p14:section name="Slide 1 – The Fall" id="{D8DE885E-D4D4-3147-8F72-0E0ADB383186}">
          <p14:sldIdLst>
            <p14:sldId id="302"/>
            <p14:sldId id="301"/>
          </p14:sldIdLst>
        </p14:section>
        <p14:section name="Slide 2 – School Stage" id="{75D8E12B-DAEA-EF40-99F4-D7FAC8B4AFB6}">
          <p14:sldIdLst>
            <p14:sldId id="261"/>
            <p14:sldId id="300"/>
          </p14:sldIdLst>
        </p14:section>
        <p14:section name="Slide 3 – Teenagers" id="{9F514ADF-5090-E147-8A3C-01ED56141437}">
          <p14:sldIdLst>
            <p14:sldId id="262"/>
            <p14:sldId id="263"/>
            <p14:sldId id="264"/>
          </p14:sldIdLst>
        </p14:section>
        <p14:section name="Slide 4 - College/First Job" id="{39FCFF06-C673-8B4C-8D83-4A2FD781078E}">
          <p14:sldIdLst>
            <p14:sldId id="265"/>
            <p14:sldId id="266"/>
          </p14:sldIdLst>
        </p14:section>
        <p14:section name="Slide 5 – Career (Tech World)" id="{0490D5D3-1F48-C541-BC68-446847E70882}">
          <p14:sldIdLst>
            <p14:sldId id="267"/>
            <p14:sldId id="268"/>
          </p14:sldIdLst>
        </p14:section>
        <p14:section name="Slide 6 - At Airbus" id="{E394D5C6-9292-D541-BA6F-09A4940481C2}">
          <p14:sldIdLst>
            <p14:sldId id="304"/>
            <p14:sldId id="305"/>
            <p14:sldId id="303"/>
            <p14:sldId id="270"/>
          </p14:sldIdLst>
        </p14:section>
        <p14:section name="Slide 7 – Fear Amplified" id="{AF79DE8B-EA9F-724A-818F-0C39F4B48425}">
          <p14:sldIdLst>
            <p14:sldId id="307"/>
            <p14:sldId id="306"/>
          </p14:sldIdLst>
        </p14:section>
        <p14:section name="Slide 8 – Humor Break" id="{40AEC2A0-97B4-B149-9E3A-3F70AEF37B93}">
          <p14:sldIdLst>
            <p14:sldId id="274"/>
          </p14:sldIdLst>
        </p14:section>
        <p14:section name="Slide 9 – Famous Failures" id="{85F299C5-F579-8344-AC0F-571DF50CCEFE}">
          <p14:sldIdLst>
            <p14:sldId id="275"/>
            <p14:sldId id="276"/>
          </p14:sldIdLst>
        </p14:section>
        <p14:section name="Slide 10 – Psychological Angle" id="{DBF8F474-7FE7-654D-99E0-514D2D4799B0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1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40"/>
    <p:restoredTop sz="94694"/>
  </p:normalViewPr>
  <p:slideViewPr>
    <p:cSldViewPr snapToGrid="0">
      <p:cViewPr varScale="1">
        <p:scale>
          <a:sx n="117" d="100"/>
          <a:sy n="11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0DA83-EECA-4645-8C5F-01428ED063CC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42026-68AF-EE47-BF73-AC16E5FEE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91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42026-68AF-EE47-BF73-AC16E5FEEC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93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BDD4-7D87-6C48-8C5A-579A8B7E35A7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2F836-5C83-AE46-BC40-7929140D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82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BDD4-7D87-6C48-8C5A-579A8B7E35A7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2F836-5C83-AE46-BC40-7929140D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7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BDD4-7D87-6C48-8C5A-579A8B7E35A7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2F836-5C83-AE46-BC40-7929140D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3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BDD4-7D87-6C48-8C5A-579A8B7E35A7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2F836-5C83-AE46-BC40-7929140D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65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BDD4-7D87-6C48-8C5A-579A8B7E35A7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2F836-5C83-AE46-BC40-7929140D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3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BDD4-7D87-6C48-8C5A-579A8B7E35A7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2F836-5C83-AE46-BC40-7929140D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88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BDD4-7D87-6C48-8C5A-579A8B7E35A7}" type="datetimeFigureOut">
              <a:rPr lang="en-US" smtClean="0"/>
              <a:t>9/2/25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2F836-5C83-AE46-BC40-7929140D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1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BDD4-7D87-6C48-8C5A-579A8B7E35A7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2F836-5C83-AE46-BC40-7929140D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21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BDD4-7D87-6C48-8C5A-579A8B7E35A7}" type="datetimeFigureOut">
              <a:rPr lang="en-US" smtClean="0"/>
              <a:t>9/2/25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2F836-5C83-AE46-BC40-7929140D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49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BDD4-7D87-6C48-8C5A-579A8B7E35A7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2F836-5C83-AE46-BC40-7929140D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700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DBDD4-7D87-6C48-8C5A-579A8B7E35A7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2F836-5C83-AE46-BC40-7929140D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89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5BDBDD4-7D87-6C48-8C5A-579A8B7E35A7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8BA2F836-5C83-AE46-BC40-7929140D6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42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5EE208-33F0-07A0-FAA7-9ED74C0589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6"/>
          <a:stretch>
            <a:fillRect/>
          </a:stretch>
        </p:blipFill>
        <p:spPr>
          <a:xfrm>
            <a:off x="3484019" y="859062"/>
            <a:ext cx="5198068" cy="1006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B59DCD-D4E4-3422-0A45-CC6794CF5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53" y="859062"/>
            <a:ext cx="1318973" cy="12782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2819A3-96C3-E089-EC82-C468E8BC84D7}"/>
              </a:ext>
            </a:extLst>
          </p:cNvPr>
          <p:cNvSpPr/>
          <p:nvPr/>
        </p:nvSpPr>
        <p:spPr>
          <a:xfrm>
            <a:off x="0" y="2694624"/>
            <a:ext cx="12192000" cy="1509731"/>
          </a:xfrm>
          <a:prstGeom prst="rect">
            <a:avLst/>
          </a:prstGeom>
          <a:solidFill>
            <a:srgbClr val="DF1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F7A1EB-D01C-540A-0D2C-C16C6F380A87}"/>
              </a:ext>
            </a:extLst>
          </p:cNvPr>
          <p:cNvSpPr txBox="1"/>
          <p:nvPr/>
        </p:nvSpPr>
        <p:spPr>
          <a:xfrm>
            <a:off x="1436753" y="2774438"/>
            <a:ext cx="2951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ptos ExtraBold" panose="020B0004020202020204" pitchFamily="34" charset="0"/>
                <a:cs typeface="Futura" panose="020B0602020204020303" pitchFamily="34" charset="-79"/>
              </a:rPr>
              <a:t>Fear Of Failure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623DE-7F02-1284-C540-A81D75317DA5}"/>
              </a:ext>
            </a:extLst>
          </p:cNvPr>
          <p:cNvSpPr txBox="1"/>
          <p:nvPr/>
        </p:nvSpPr>
        <p:spPr>
          <a:xfrm>
            <a:off x="1436753" y="3359213"/>
            <a:ext cx="26130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ptos" panose="020B0004020202020204" pitchFamily="34" charset="0"/>
                <a:cs typeface="Futura" panose="020B0602020204020303" pitchFamily="34" charset="-79"/>
              </a:rPr>
              <a:t>{presenter-1-name}  </a:t>
            </a:r>
          </a:p>
          <a:p>
            <a:r>
              <a:rPr lang="en-US" sz="2000" b="1" dirty="0">
                <a:latin typeface="Aptos" panose="020B0004020202020204" pitchFamily="34" charset="0"/>
                <a:cs typeface="Futura" panose="020B0602020204020303" pitchFamily="34" charset="-79"/>
              </a:rPr>
              <a:t>{presenter-2-name}</a:t>
            </a:r>
          </a:p>
        </p:txBody>
      </p:sp>
    </p:spTree>
    <p:extLst>
      <p:ext uri="{BB962C8B-B14F-4D97-AF65-F5344CB8AC3E}">
        <p14:creationId xmlns:p14="http://schemas.microsoft.com/office/powerpoint/2010/main" val="1242161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AB755FB8-698F-9567-8952-5DFBCD02C1E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506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C09E53-44C9-BAFA-37E6-84B0C5440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20"/>
            <a:ext cx="12195595" cy="685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89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584674-124B-C154-D0D8-765FE6F6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77" y="0"/>
            <a:ext cx="12220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03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Kopf">
            <a:extLst>
              <a:ext uri="{FF2B5EF4-FFF2-40B4-BE49-F238E27FC236}">
                <a16:creationId xmlns:a16="http://schemas.microsoft.com/office/drawing/2014/main" id="{57DC6A38-01B4-B8F5-3756-34606651D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373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94CBAA-6E06-E344-432B-67C4D1A55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798"/>
            <a:ext cx="12214837" cy="684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40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8" name="Picture 6" descr="Airbus A320 Series: A Pioneer of Modern Aviation">
            <a:extLst>
              <a:ext uri="{FF2B5EF4-FFF2-40B4-BE49-F238E27FC236}">
                <a16:creationId xmlns:a16="http://schemas.microsoft.com/office/drawing/2014/main" id="{A60AD62B-F12C-365D-92B4-3DE705268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2338"/>
            <a:ext cx="12192000" cy="501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290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82BBE79B-0C6E-8861-CF90-EC00C088078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252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looking at a monster&#10;&#10;AI-generated content may be incorrect.">
            <a:extLst>
              <a:ext uri="{FF2B5EF4-FFF2-40B4-BE49-F238E27FC236}">
                <a16:creationId xmlns:a16="http://schemas.microsoft.com/office/drawing/2014/main" id="{F0FB3FFD-6006-24B2-F6C5-51268DFEA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"/>
            <a:ext cx="12219214" cy="68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96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ild standing in a room with a shadow of a monster&#10;&#10;AI-generated content may be incorrect.">
            <a:extLst>
              <a:ext uri="{FF2B5EF4-FFF2-40B4-BE49-F238E27FC236}">
                <a16:creationId xmlns:a16="http://schemas.microsoft.com/office/drawing/2014/main" id="{0A4E77E0-3585-7108-060A-7998BB9FF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"/>
            <a:ext cx="12219214" cy="68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99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>
            <a:extLst>
              <a:ext uri="{FF2B5EF4-FFF2-40B4-BE49-F238E27FC236}">
                <a16:creationId xmlns:a16="http://schemas.microsoft.com/office/drawing/2014/main" id="{493F5AA9-7D8A-0DD8-D729-7B04153AB62E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8" b="5989"/>
          <a:stretch>
            <a:fillRect/>
          </a:stretch>
        </p:blipFill>
        <p:spPr bwMode="auto">
          <a:xfrm>
            <a:off x="1229532" y="0"/>
            <a:ext cx="97329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00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A04894-90D3-3BA8-5F51-253F23AF9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96" y="0"/>
            <a:ext cx="12218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2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E926CB24-84D7-926F-6555-77202B563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652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CB0096B9-74A1-C9FF-9572-F3249BB72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049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brain&#10;&#10;AI-generated content may be incorrect.">
            <a:extLst>
              <a:ext uri="{FF2B5EF4-FFF2-40B4-BE49-F238E27FC236}">
                <a16:creationId xmlns:a16="http://schemas.microsoft.com/office/drawing/2014/main" id="{9D6E6A46-7CC2-DDD6-C33D-2DE9CAEFD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49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>
            <a:extLst>
              <a:ext uri="{FF2B5EF4-FFF2-40B4-BE49-F238E27FC236}">
                <a16:creationId xmlns:a16="http://schemas.microsoft.com/office/drawing/2014/main" id="{C5DDC164-23E2-714F-8563-433A1883F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143" y="0"/>
            <a:ext cx="127362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199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57B203E-1A68-2108-1946-52AA52484B9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328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B4FE7B4D-F6EA-5026-8833-D2BD972E6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987" y="0"/>
            <a:ext cx="127362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027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2BDA6EB-C34B-DB26-434D-CEFE48021A4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682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5213D4B-9291-3068-5EC2-A0E64FC4452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533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54DDC0B8-25DE-578D-C767-FF6B0780497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0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C7D64D79-ACFC-44F2-55C4-B6AEFD271BD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048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1167</TotalTime>
  <Words>10</Words>
  <Application>Microsoft Macintosh PowerPoint</Application>
  <PresentationFormat>Widescreen</PresentationFormat>
  <Paragraphs>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Aptos ExtraBold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Debasis Biswal</dc:creator>
  <cp:lastModifiedBy>Debasis Biswal</cp:lastModifiedBy>
  <cp:revision>35</cp:revision>
  <dcterms:created xsi:type="dcterms:W3CDTF">2025-09-01T14:11:57Z</dcterms:created>
  <dcterms:modified xsi:type="dcterms:W3CDTF">2025-09-02T09:53:00Z</dcterms:modified>
</cp:coreProperties>
</file>